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98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3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79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885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98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342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90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53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13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247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0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686FD-F107-4AD5-8090-2BA391EE9F5B}" type="datetimeFigureOut">
              <a:rPr lang="uk-UA" smtClean="0"/>
              <a:t>16.12.2021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E2E1B-C855-4281-919A-7299FC4FA6A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109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40552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263" y="836712"/>
            <a:ext cx="7056785" cy="3888431"/>
          </a:xfrm>
        </p:spPr>
        <p:txBody>
          <a:bodyPr>
            <a:prstTxWarp prst="textInflateTo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BrowalliaUPC" pitchFamily="34" charset="-34"/>
              </a:rPr>
              <a:t>Осінні свята дітей </a:t>
            </a:r>
            <a:br>
              <a:rPr lang="uk-UA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BrowalliaUPC" pitchFamily="34" charset="-34"/>
              </a:rPr>
            </a:b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BrowalliaUPC" pitchFamily="34" charset="-34"/>
              </a:rPr>
              <a:t>II</a:t>
            </a:r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BrowalliaUPC" pitchFamily="34" charset="-34"/>
              </a:rPr>
              <a:t> молодшого дошкільного віку</a:t>
            </a:r>
            <a:endParaRPr lang="uk-UA" sz="48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37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" y="58316"/>
            <a:ext cx="4570930" cy="3946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98" y="2492896"/>
            <a:ext cx="4860032" cy="436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2232248" cy="2885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559">
            <a:off x="5655531" y="453050"/>
            <a:ext cx="2057564" cy="18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34481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6" y="608856"/>
            <a:ext cx="8071970" cy="56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" y="0"/>
            <a:ext cx="4672469" cy="4221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64" y="2100703"/>
            <a:ext cx="4661644" cy="4725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92" y="-70515"/>
            <a:ext cx="2209990" cy="2176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2073970" cy="27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" y="248248"/>
            <a:ext cx="4186809" cy="6237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7"/>
            <a:ext cx="4140518" cy="62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436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" y="16202"/>
            <a:ext cx="4712141" cy="4680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851113" cy="4602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3036">
            <a:off x="251520" y="4506065"/>
            <a:ext cx="3155101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3414">
            <a:off x="5627214" y="209098"/>
            <a:ext cx="279347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-60954"/>
            <a:ext cx="9105900" cy="6918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2348879"/>
            <a:ext cx="5485508" cy="4536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54"/>
            <a:ext cx="4860032" cy="38499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34289"/>
            <a:ext cx="2232248" cy="27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686">
            <a:off x="5267085" y="-63036"/>
            <a:ext cx="3227110" cy="24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"/>
            <a:ext cx="9144000" cy="68339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572000" cy="5085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" y="0"/>
            <a:ext cx="4757223" cy="472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5696">
            <a:off x="448758" y="4836553"/>
            <a:ext cx="2435022" cy="227687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5420">
            <a:off x="5120011" y="-363608"/>
            <a:ext cx="3335337" cy="258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4248471" cy="6108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548680"/>
            <a:ext cx="478802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Осінні свята дітей  II молодшого дошкільного віку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Осінні свята дітей II</dc:title>
  <dc:creator>ира</dc:creator>
  <cp:lastModifiedBy>ира</cp:lastModifiedBy>
  <cp:revision>5</cp:revision>
  <dcterms:created xsi:type="dcterms:W3CDTF">2021-12-16T18:12:34Z</dcterms:created>
  <dcterms:modified xsi:type="dcterms:W3CDTF">2021-12-16T19:09:20Z</dcterms:modified>
</cp:coreProperties>
</file>